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3152775"/>
            <a:ext cx="38671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681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9410" y="2996952"/>
            <a:ext cx="7466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9522" y="3957651"/>
            <a:ext cx="3781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3500" y="4061824"/>
            <a:ext cx="566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7870" y="4027100"/>
            <a:ext cx="566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2199" y="4582685"/>
            <a:ext cx="7215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0903" y="4571110"/>
            <a:ext cx="3711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3389" y="4582685"/>
            <a:ext cx="6944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660" y="5091971"/>
            <a:ext cx="7915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1648" y="5578108"/>
            <a:ext cx="652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419350"/>
            <a:ext cx="109251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44361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6499" y="2976053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319" y="4029349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857375"/>
            <a:ext cx="100107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24944"/>
            <a:ext cx="77768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9741" y="3717032"/>
            <a:ext cx="55616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9160"/>
            <a:ext cx="114681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33843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79819"/>
            <a:ext cx="36724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31232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1711" y="2831232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578" y="3328943"/>
            <a:ext cx="27761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6303" y="5829075"/>
            <a:ext cx="21653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71710" y="5829075"/>
            <a:ext cx="25082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7" y="6257338"/>
            <a:ext cx="59766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